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1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65"/>
    <p:restoredTop sz="94694"/>
  </p:normalViewPr>
  <p:slideViewPr>
    <p:cSldViewPr snapToGrid="0">
      <p:cViewPr varScale="1">
        <p:scale>
          <a:sx n="161" d="100"/>
          <a:sy n="161" d="100"/>
        </p:scale>
        <p:origin x="96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gadf9f53d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" name="Google Shape;27;gadf9f53d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5cb09494f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" name="Google Shape;33;g5cb09494f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g5cb09494f7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" name="Google Shape;39;g5cb09494f7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6b954b450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" name="Google Shape;48;g6b954b450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/>
              <a:t>Can also include lists, recipes, comics, short stories, news clippings etc...</a:t>
            </a:r>
            <a:endParaRPr sz="14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>
                <a:solidFill>
                  <a:schemeClr val="lt1"/>
                </a:solidFill>
              </a:rPr>
              <a:t>-ListsLi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5cb09494f7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5cb09494f7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5d9a164102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5d9a164102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Share with each other how we learned, what we learned, and why we think it matters.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subTitle" idx="1"/>
          </p:nvPr>
        </p:nvSpPr>
        <p:spPr>
          <a:xfrm>
            <a:off x="302100" y="3112303"/>
            <a:ext cx="77724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296000" y="1743950"/>
            <a:ext cx="7895400" cy="12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u="sng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u="sng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u="sng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u="sng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u="sng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u="sng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u="sng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u="sng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u="sng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257550" y="475838"/>
            <a:ext cx="7987800" cy="441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 u="sng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body" idx="1"/>
          </p:nvPr>
        </p:nvSpPr>
        <p:spPr>
          <a:xfrm>
            <a:off x="257550" y="993300"/>
            <a:ext cx="7892100" cy="364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29210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7pPr>
            <a:lvl8pPr marL="3657600" lvl="7" indent="-292100"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000"/>
            </a:lvl8pPr>
            <a:lvl9pPr marL="4114800" lvl="8" indent="-292100"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text only">
  <p:cSld name="CUSTOM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427750" y="640088"/>
            <a:ext cx="8229600" cy="392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  <a:highlight>
                  <a:srgbClr val="FFFFFF"/>
                </a:highlight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000000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27750" y="640103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 b="1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 b="1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 b="1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 b="1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 b="1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 b="1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 b="1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 b="1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 b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27750" y="1619575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3000"/>
              <a:buChar char="●"/>
              <a:defRPr sz="3000">
                <a:solidFill>
                  <a:srgbClr val="FFFFFF"/>
                </a:solidFill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○"/>
              <a:defRPr sz="2400">
                <a:solidFill>
                  <a:srgbClr val="FFFFFF"/>
                </a:solidFill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■"/>
              <a:defRPr sz="2400">
                <a:solidFill>
                  <a:srgbClr val="FFFFFF"/>
                </a:solidFill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  <a:defRPr sz="1800">
                <a:solidFill>
                  <a:srgbClr val="FFFFFF"/>
                </a:solidFill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○"/>
              <a:defRPr sz="1800">
                <a:solidFill>
                  <a:srgbClr val="FFFFFF"/>
                </a:solidFill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■"/>
              <a:defRPr sz="1800">
                <a:solidFill>
                  <a:srgbClr val="FFFFFF"/>
                </a:solidFill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  <a:defRPr sz="1800">
                <a:solidFill>
                  <a:srgbClr val="FFFFFF"/>
                </a:solidFill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○"/>
              <a:defRPr sz="1800">
                <a:solidFill>
                  <a:srgbClr val="FFFFFF"/>
                </a:solidFill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■"/>
              <a:defRPr sz="1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subTitle" idx="1"/>
          </p:nvPr>
        </p:nvSpPr>
        <p:spPr>
          <a:xfrm>
            <a:off x="289326" y="1018165"/>
            <a:ext cx="4159866" cy="1860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dirty="0">
                <a:solidFill>
                  <a:srgbClr val="FFFFFF"/>
                </a:solidFill>
              </a:rPr>
              <a:t>A zine is a short, self-published </a:t>
            </a:r>
            <a:r>
              <a:rPr lang="en-GB" sz="2200" dirty="0"/>
              <a:t>book</a:t>
            </a:r>
            <a:r>
              <a:rPr lang="en-GB" sz="2200" dirty="0">
                <a:solidFill>
                  <a:srgbClr val="FFFFFF"/>
                </a:solidFill>
              </a:rPr>
              <a:t> of text and images. Zines are the product of either a single person or a small group, and</a:t>
            </a:r>
            <a:r>
              <a:rPr lang="en-GB" sz="2200" dirty="0"/>
              <a:t> are often</a:t>
            </a:r>
            <a:r>
              <a:rPr lang="en-GB" sz="2200" dirty="0">
                <a:solidFill>
                  <a:srgbClr val="FFFFFF"/>
                </a:solidFill>
              </a:rPr>
              <a:t> photocopied into prints for circulation</a:t>
            </a:r>
            <a:r>
              <a:rPr lang="en-GB" sz="2200" dirty="0"/>
              <a:t> in local spaces like cafes, libraries, and festivals.</a:t>
            </a:r>
            <a:endParaRPr sz="2200" dirty="0">
              <a:solidFill>
                <a:srgbClr val="FFFF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dirty="0">
                <a:solidFill>
                  <a:srgbClr val="FFFFFF"/>
                </a:solidFill>
              </a:rPr>
              <a:t>They</a:t>
            </a:r>
            <a:r>
              <a:rPr lang="en-GB" sz="2200" dirty="0"/>
              <a:t>’r</a:t>
            </a:r>
            <a:r>
              <a:rPr lang="en-GB" sz="2200" dirty="0">
                <a:solidFill>
                  <a:srgbClr val="FFFFFF"/>
                </a:solidFill>
              </a:rPr>
              <a:t>e a unique </a:t>
            </a:r>
            <a:r>
              <a:rPr lang="en-GB" sz="2200" dirty="0"/>
              <a:t>way to</a:t>
            </a:r>
            <a:r>
              <a:rPr lang="en-GB" sz="2200" dirty="0">
                <a:solidFill>
                  <a:srgbClr val="FFFFFF"/>
                </a:solidFill>
              </a:rPr>
              <a:t> communicat</a:t>
            </a:r>
            <a:r>
              <a:rPr lang="en-GB" sz="2200" dirty="0"/>
              <a:t>e</a:t>
            </a:r>
            <a:r>
              <a:rPr lang="en-GB" sz="2200" dirty="0">
                <a:solidFill>
                  <a:srgbClr val="FFFFFF"/>
                </a:solidFill>
              </a:rPr>
              <a:t> outside of mainstream media.</a:t>
            </a:r>
            <a:endParaRPr sz="2200" dirty="0">
              <a:solidFill>
                <a:srgbClr val="FFFFFF"/>
              </a:solidFill>
            </a:endParaRP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7C141E50-2845-CF5F-A240-0F23381EC3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36" y="196587"/>
            <a:ext cx="2108200" cy="977900"/>
          </a:xfrm>
          <a:prstGeom prst="rect">
            <a:avLst/>
          </a:prstGeom>
        </p:spPr>
      </p:pic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205400" y="196587"/>
            <a:ext cx="7895400" cy="12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/>
              <a:t>HOW to make a ZINE</a:t>
            </a:r>
            <a:endParaRPr sz="3200" dirty="0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669FFAB7-EA39-4188-A0D8-93AC04758F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5577" y="0"/>
            <a:ext cx="4088423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520550" y="366688"/>
            <a:ext cx="7987800" cy="441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/>
              <a:t>What is my zine for?</a:t>
            </a:r>
            <a:endParaRPr sz="3600"/>
          </a:p>
        </p:txBody>
      </p:sp>
      <p:sp>
        <p:nvSpPr>
          <p:cNvPr id="36" name="Google Shape;36;p6"/>
          <p:cNvSpPr txBox="1"/>
          <p:nvPr/>
        </p:nvSpPr>
        <p:spPr>
          <a:xfrm>
            <a:off x="237275" y="847125"/>
            <a:ext cx="8819700" cy="366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>
                <a:solidFill>
                  <a:srgbClr val="FFFFFF"/>
                </a:solidFill>
              </a:rPr>
              <a:t>It is a way to reflect on what you learned this week.</a:t>
            </a:r>
            <a:endParaRPr sz="2800" b="1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>
                <a:solidFill>
                  <a:srgbClr val="FFFFFF"/>
                </a:solidFill>
              </a:rPr>
              <a:t>This is a small book made by you, in response to your experience at Science Gallery Dublin.</a:t>
            </a:r>
            <a:endParaRPr sz="26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>
                <a:solidFill>
                  <a:srgbClr val="FFFFFF"/>
                </a:solidFill>
              </a:rPr>
              <a:t>It can be created to inform, inspire, critique or just to enjoy.</a:t>
            </a:r>
            <a:endParaRPr sz="26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>
                <a:solidFill>
                  <a:srgbClr val="FFFFFF"/>
                </a:solidFill>
              </a:rPr>
              <a:t>We will be sharing them with each other on Friday!</a:t>
            </a:r>
            <a:endParaRPr sz="26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>
                <a:solidFill>
                  <a:srgbClr val="FFFFFF"/>
                </a:solidFill>
              </a:rPr>
              <a:t>w</a:t>
            </a:r>
            <a:endParaRPr sz="26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rgbClr val="FFFFFF"/>
              </a:solidFill>
            </a:endParaRPr>
          </a:p>
          <a:p>
            <a:pPr marL="45720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rgbClr val="FFFFFF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578100" y="222688"/>
            <a:ext cx="7987800" cy="441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/>
              <a:t>How do I put it together?</a:t>
            </a:r>
            <a:endParaRPr sz="2600"/>
          </a:p>
        </p:txBody>
      </p:sp>
      <p:pic>
        <p:nvPicPr>
          <p:cNvPr id="42" name="Google Shape;42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2200" y="790875"/>
            <a:ext cx="2700250" cy="3846926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7"/>
          <p:cNvSpPr txBox="1"/>
          <p:nvPr/>
        </p:nvSpPr>
        <p:spPr>
          <a:xfrm>
            <a:off x="3114500" y="790875"/>
            <a:ext cx="2443200" cy="7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rgbClr val="FFFFFF"/>
                </a:solidFill>
              </a:rPr>
              <a:t>Collage </a:t>
            </a:r>
            <a:r>
              <a:rPr lang="en-GB" sz="1800">
                <a:solidFill>
                  <a:srgbClr val="FFFFFF"/>
                </a:solidFill>
              </a:rPr>
              <a:t>made with images and text. This can include stickers, magazine clippings, photos, books, tape, and paper.</a:t>
            </a:r>
            <a:endParaRPr sz="1800">
              <a:solidFill>
                <a:srgbClr val="FFFFFF"/>
              </a:solidFill>
            </a:endParaRPr>
          </a:p>
        </p:txBody>
      </p:sp>
      <p:pic>
        <p:nvPicPr>
          <p:cNvPr id="44" name="Google Shape;44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95000" y="790875"/>
            <a:ext cx="2797764" cy="3846926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7"/>
          <p:cNvSpPr txBox="1"/>
          <p:nvPr/>
        </p:nvSpPr>
        <p:spPr>
          <a:xfrm>
            <a:off x="3221850" y="3287850"/>
            <a:ext cx="2700300" cy="7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rgbClr val="FFFFFF"/>
                </a:solidFill>
              </a:rPr>
              <a:t>Illustration </a:t>
            </a:r>
            <a:r>
              <a:rPr lang="en-GB" sz="1800">
                <a:solidFill>
                  <a:srgbClr val="FFFFFF"/>
                </a:solidFill>
              </a:rPr>
              <a:t>&amp; </a:t>
            </a:r>
            <a:r>
              <a:rPr lang="en-GB" sz="1800" b="1">
                <a:solidFill>
                  <a:srgbClr val="FFFFFF"/>
                </a:solidFill>
              </a:rPr>
              <a:t>Writing. </a:t>
            </a:r>
            <a:r>
              <a:rPr lang="en-GB" sz="1800">
                <a:solidFill>
                  <a:srgbClr val="FFFFFF"/>
                </a:solidFill>
              </a:rPr>
              <a:t>Write your own original text, draw  images or record something else.</a:t>
            </a:r>
            <a:endParaRPr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body" idx="1"/>
          </p:nvPr>
        </p:nvSpPr>
        <p:spPr>
          <a:xfrm>
            <a:off x="246575" y="488625"/>
            <a:ext cx="7892100" cy="364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1" name="Google Shape;51;p8"/>
          <p:cNvPicPr preferRelativeResize="0"/>
          <p:nvPr/>
        </p:nvPicPr>
        <p:blipFill rotWithShape="1">
          <a:blip r:embed="rId3">
            <a:alphaModFix/>
          </a:blip>
          <a:srcRect l="22093" t="8302" r="12521" b="8668"/>
          <a:stretch/>
        </p:blipFill>
        <p:spPr>
          <a:xfrm>
            <a:off x="3375713" y="3016125"/>
            <a:ext cx="2151624" cy="163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8"/>
          <p:cNvPicPr preferRelativeResize="0"/>
          <p:nvPr/>
        </p:nvPicPr>
        <p:blipFill rotWithShape="1">
          <a:blip r:embed="rId4">
            <a:alphaModFix/>
          </a:blip>
          <a:srcRect l="4718" t="5953" r="5052"/>
          <a:stretch/>
        </p:blipFill>
        <p:spPr>
          <a:xfrm>
            <a:off x="6661813" y="3016125"/>
            <a:ext cx="2210125" cy="163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83963" y="396813"/>
            <a:ext cx="2326850" cy="178015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8"/>
          <p:cNvSpPr txBox="1"/>
          <p:nvPr/>
        </p:nvSpPr>
        <p:spPr>
          <a:xfrm>
            <a:off x="4010813" y="2602850"/>
            <a:ext cx="845100" cy="2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FFFFFF"/>
                </a:solidFill>
              </a:rPr>
              <a:t>Poetry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55" name="Google Shape;55;p8"/>
          <p:cNvSpPr txBox="1"/>
          <p:nvPr/>
        </p:nvSpPr>
        <p:spPr>
          <a:xfrm>
            <a:off x="905539" y="2555801"/>
            <a:ext cx="10287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FFFFFF"/>
                </a:solidFill>
              </a:rPr>
              <a:t>Drawings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56" name="Google Shape;56;p8"/>
          <p:cNvSpPr txBox="1"/>
          <p:nvPr/>
        </p:nvSpPr>
        <p:spPr>
          <a:xfrm>
            <a:off x="2372123" y="2145063"/>
            <a:ext cx="8451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FFFFFF"/>
                </a:solidFill>
              </a:rPr>
              <a:t>Collage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57" name="Google Shape;57;p8"/>
          <p:cNvSpPr txBox="1"/>
          <p:nvPr/>
        </p:nvSpPr>
        <p:spPr>
          <a:xfrm>
            <a:off x="7455403" y="2542864"/>
            <a:ext cx="10287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FFFFFF"/>
                </a:solidFill>
              </a:rPr>
              <a:t>How </a:t>
            </a:r>
            <a:r>
              <a:rPr lang="en-GB" dirty="0" err="1">
                <a:solidFill>
                  <a:srgbClr val="FFFFFF"/>
                </a:solidFill>
              </a:rPr>
              <a:t>To’s</a:t>
            </a:r>
            <a:endParaRPr dirty="0">
              <a:solidFill>
                <a:srgbClr val="FFFFFF"/>
              </a:solidFill>
            </a:endParaRPr>
          </a:p>
        </p:txBody>
      </p:sp>
      <p:pic>
        <p:nvPicPr>
          <p:cNvPr id="58" name="Google Shape;58;p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9469" y="2966538"/>
            <a:ext cx="2210125" cy="1638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75838" y="396813"/>
            <a:ext cx="2326850" cy="182717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8"/>
          <p:cNvSpPr txBox="1"/>
          <p:nvPr/>
        </p:nvSpPr>
        <p:spPr>
          <a:xfrm>
            <a:off x="5816713" y="2223988"/>
            <a:ext cx="845100" cy="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FFFF"/>
                </a:solidFill>
              </a:rPr>
              <a:t>Alt-Text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9"/>
          <p:cNvSpPr txBox="1">
            <a:spLocks noGrp="1"/>
          </p:cNvSpPr>
          <p:nvPr>
            <p:ph type="title"/>
          </p:nvPr>
        </p:nvSpPr>
        <p:spPr>
          <a:xfrm>
            <a:off x="520550" y="259313"/>
            <a:ext cx="7987800" cy="441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/>
              <a:t>How do I bind my zine?</a:t>
            </a:r>
            <a:endParaRPr sz="2600"/>
          </a:p>
        </p:txBody>
      </p:sp>
      <p:pic>
        <p:nvPicPr>
          <p:cNvPr id="66" name="Google Shape;66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91475" y="856875"/>
            <a:ext cx="2427975" cy="2876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4952" y="1207700"/>
            <a:ext cx="3048772" cy="2080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47200" y="1093050"/>
            <a:ext cx="2697475" cy="2080349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9"/>
          <p:cNvSpPr txBox="1"/>
          <p:nvPr/>
        </p:nvSpPr>
        <p:spPr>
          <a:xfrm>
            <a:off x="299175" y="3475025"/>
            <a:ext cx="2697600" cy="13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FFFFFF"/>
                </a:solidFill>
              </a:rPr>
              <a:t>Fold </a:t>
            </a:r>
            <a:r>
              <a:rPr lang="en-GB" sz="1800" dirty="0">
                <a:solidFill>
                  <a:srgbClr val="FFFFFF"/>
                </a:solidFill>
              </a:rPr>
              <a:t>and </a:t>
            </a:r>
            <a:r>
              <a:rPr lang="en-GB" sz="1800" b="1" dirty="0">
                <a:solidFill>
                  <a:srgbClr val="FFFFFF"/>
                </a:solidFill>
              </a:rPr>
              <a:t>Cut </a:t>
            </a:r>
            <a:r>
              <a:rPr lang="en-GB" sz="1800" dirty="0">
                <a:solidFill>
                  <a:srgbClr val="FFFFFF"/>
                </a:solidFill>
              </a:rPr>
              <a:t>a single sheet of paper</a:t>
            </a:r>
            <a:endParaRPr sz="1800" dirty="0">
              <a:solidFill>
                <a:srgbClr val="FFFFFF"/>
              </a:solidFill>
            </a:endParaRPr>
          </a:p>
        </p:txBody>
      </p:sp>
      <p:sp>
        <p:nvSpPr>
          <p:cNvPr id="70" name="Google Shape;70;p9"/>
          <p:cNvSpPr txBox="1"/>
          <p:nvPr/>
        </p:nvSpPr>
        <p:spPr>
          <a:xfrm>
            <a:off x="6251650" y="3360388"/>
            <a:ext cx="2508600" cy="12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FFFFFF"/>
                </a:solidFill>
              </a:rPr>
              <a:t>Stitch </a:t>
            </a:r>
            <a:r>
              <a:rPr lang="en-GB" sz="1800" dirty="0">
                <a:solidFill>
                  <a:srgbClr val="FFFFFF"/>
                </a:solidFill>
              </a:rPr>
              <a:t>with a saddle stitch or Japanese side stitch</a:t>
            </a:r>
            <a:endParaRPr sz="1800" dirty="0">
              <a:solidFill>
                <a:srgbClr val="FFFFFF"/>
              </a:solidFill>
            </a:endParaRPr>
          </a:p>
        </p:txBody>
      </p:sp>
      <p:sp>
        <p:nvSpPr>
          <p:cNvPr id="71" name="Google Shape;71;p9"/>
          <p:cNvSpPr txBox="1"/>
          <p:nvPr/>
        </p:nvSpPr>
        <p:spPr>
          <a:xfrm>
            <a:off x="3491525" y="3924400"/>
            <a:ext cx="2427900" cy="71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FFFFFF"/>
                </a:solidFill>
              </a:rPr>
              <a:t>Staple </a:t>
            </a:r>
            <a:r>
              <a:rPr lang="en-GB" sz="1800" dirty="0">
                <a:solidFill>
                  <a:srgbClr val="FFFFFF"/>
                </a:solidFill>
              </a:rPr>
              <a:t>the </a:t>
            </a:r>
            <a:r>
              <a:rPr lang="en-GB" sz="1800" dirty="0" err="1">
                <a:solidFill>
                  <a:srgbClr val="FFFFFF"/>
                </a:solidFill>
              </a:rPr>
              <a:t>centerfold</a:t>
            </a:r>
            <a:endParaRPr sz="1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0"/>
          <p:cNvSpPr txBox="1">
            <a:spLocks noGrp="1"/>
          </p:cNvSpPr>
          <p:nvPr>
            <p:ph type="title"/>
          </p:nvPr>
        </p:nvSpPr>
        <p:spPr>
          <a:xfrm>
            <a:off x="578100" y="245713"/>
            <a:ext cx="7987800" cy="441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600">
                <a:solidFill>
                  <a:schemeClr val="lt1"/>
                </a:solidFill>
              </a:rPr>
              <a:t>Sharing my zine with others</a:t>
            </a:r>
            <a:endParaRPr/>
          </a:p>
        </p:txBody>
      </p:sp>
      <p:pic>
        <p:nvPicPr>
          <p:cNvPr id="77" name="Google Shape;77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656" y="687313"/>
            <a:ext cx="2753675" cy="199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13544" y="2531425"/>
            <a:ext cx="1582247" cy="199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0"/>
          <p:cNvPicPr preferRelativeResize="0"/>
          <p:nvPr/>
        </p:nvPicPr>
        <p:blipFill rotWithShape="1">
          <a:blip r:embed="rId5">
            <a:alphaModFix/>
          </a:blip>
          <a:srcRect l="1497" t="-4360" b="4359"/>
          <a:stretch/>
        </p:blipFill>
        <p:spPr>
          <a:xfrm>
            <a:off x="4760275" y="2417550"/>
            <a:ext cx="4173649" cy="212892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0"/>
          <p:cNvSpPr txBox="1"/>
          <p:nvPr/>
        </p:nvSpPr>
        <p:spPr>
          <a:xfrm>
            <a:off x="3297800" y="615075"/>
            <a:ext cx="5910600" cy="18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rgbClr val="F3F3F3"/>
                </a:solidFill>
              </a:rPr>
              <a:t>You could…</a:t>
            </a:r>
            <a:endParaRPr sz="1800" b="1">
              <a:solidFill>
                <a:srgbClr val="F3F3F3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Char char="●"/>
            </a:pPr>
            <a:r>
              <a:rPr lang="en-GB" sz="1800">
                <a:solidFill>
                  <a:srgbClr val="F3F3F3"/>
                </a:solidFill>
              </a:rPr>
              <a:t>Sell your work at Zine Fairs or Exhibitions</a:t>
            </a:r>
            <a:endParaRPr sz="1800">
              <a:solidFill>
                <a:srgbClr val="F3F3F3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Char char="●"/>
            </a:pPr>
            <a:r>
              <a:rPr lang="en-GB" sz="1800">
                <a:solidFill>
                  <a:srgbClr val="F3F3F3"/>
                </a:solidFill>
              </a:rPr>
              <a:t>Share a digital copy online, at your local library or bookstore</a:t>
            </a:r>
            <a:endParaRPr sz="1800">
              <a:solidFill>
                <a:srgbClr val="F3F3F3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Char char="●"/>
            </a:pPr>
            <a:r>
              <a:rPr lang="en-GB" sz="1800">
                <a:solidFill>
                  <a:srgbClr val="F3F3F3"/>
                </a:solidFill>
              </a:rPr>
              <a:t>Submit your zine to the National Irish Visual Arts Library</a:t>
            </a:r>
            <a:endParaRPr sz="1800">
              <a:solidFill>
                <a:srgbClr val="F3F3F3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3F3F3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</Words>
  <Application>Microsoft Macintosh PowerPoint</Application>
  <PresentationFormat>On-screen Show (16:9)</PresentationFormat>
  <Paragraphs>36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Arial</vt:lpstr>
      <vt:lpstr>Simple Light</vt:lpstr>
      <vt:lpstr>HOW to make a ZINE</vt:lpstr>
      <vt:lpstr>What is my zine for?</vt:lpstr>
      <vt:lpstr>How do I put it together?</vt:lpstr>
      <vt:lpstr>PowerPoint Presentation</vt:lpstr>
      <vt:lpstr>How do I bind my zine?</vt:lpstr>
      <vt:lpstr>Sharing my zine with others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make a ZINE</dc:title>
  <cp:lastModifiedBy>P.J. Wall</cp:lastModifiedBy>
  <cp:revision>1</cp:revision>
  <dcterms:modified xsi:type="dcterms:W3CDTF">2022-09-22T15:50:39Z</dcterms:modified>
</cp:coreProperties>
</file>